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3" r:id="rId3"/>
  </p:sldMasterIdLst>
  <p:notesMasterIdLst>
    <p:notesMasterId r:id="rId15"/>
  </p:notesMasterIdLst>
  <p:sldIdLst>
    <p:sldId id="258" r:id="rId4"/>
    <p:sldId id="259" r:id="rId5"/>
    <p:sldId id="256" r:id="rId6"/>
    <p:sldId id="267" r:id="rId7"/>
    <p:sldId id="269" r:id="rId8"/>
    <p:sldId id="271" r:id="rId9"/>
    <p:sldId id="275" r:id="rId10"/>
    <p:sldId id="279" r:id="rId11"/>
    <p:sldId id="277" r:id="rId12"/>
    <p:sldId id="278" r:id="rId13"/>
    <p:sldId id="274" r:id="rId14"/>
  </p:sldIdLst>
  <p:sldSz cx="12192000" cy="6858000"/>
  <p:notesSz cx="6858000" cy="9144000"/>
  <p:embeddedFontLst>
    <p:embeddedFont>
      <p:font typeface="Malgun Gothic Semilight" panose="020B0502040204020203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281"/>
    <a:srgbClr val="45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>
        <p:scale>
          <a:sx n="86" d="100"/>
          <a:sy n="86" d="100"/>
        </p:scale>
        <p:origin x="540" y="5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243F-7D40-46EB-9541-E08880DA03E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A667E-6418-48A9-BA7F-359CDDBBB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7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0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95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1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8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solidFill>
            <a:srgbClr val="453D38"/>
          </a:solidFill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85124" y="2018999"/>
            <a:ext cx="6340198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8B28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오픈소스프로젝트</a:t>
            </a:r>
            <a:endParaRPr lang="ko-KR" altLang="en-US" sz="6000" b="1" dirty="0">
              <a:solidFill>
                <a:srgbClr val="68B2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8" y="1266134"/>
            <a:ext cx="4181475" cy="432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69677" y="3823338"/>
            <a:ext cx="30556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</a:t>
            </a:r>
            <a:endParaRPr lang="en-US" altLang="ko-KR" sz="2800" b="1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r"/>
            <a:r>
              <a:rPr lang="en-US" altLang="ko-KR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20140915 </a:t>
            </a:r>
            <a:r>
              <a:rPr lang="ko-KR" altLang="en-US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이상협</a:t>
            </a:r>
            <a:endParaRPr lang="en-US" altLang="ko-KR" sz="2800" b="1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r"/>
            <a:r>
              <a:rPr lang="en-US" altLang="ko-KR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20160528 </a:t>
            </a:r>
            <a:r>
              <a:rPr lang="ko-KR" altLang="en-US" sz="28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박정현</a:t>
            </a:r>
          </a:p>
        </p:txBody>
      </p:sp>
    </p:spTree>
    <p:extLst>
      <p:ext uri="{BB962C8B-B14F-4D97-AF65-F5344CB8AC3E}">
        <p14:creationId xmlns:p14="http://schemas.microsoft.com/office/powerpoint/2010/main" val="19360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0952" y="182840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데모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Vue.Js Todo App - Chrome 2018-10-01 오전 1_39_47">
            <a:hlinkClick r:id="" action="ppaction://media"/>
            <a:extLst>
              <a:ext uri="{FF2B5EF4-FFF2-40B4-BE49-F238E27FC236}">
                <a16:creationId xmlns:a16="http://schemas.microsoft.com/office/drawing/2014/main" id="{F205FF4A-656C-42D7-81C1-AA932437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607" y="1232704"/>
            <a:ext cx="7870785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19400" y="3044279"/>
            <a:ext cx="6553200" cy="769441"/>
          </a:xfrm>
          <a:prstGeom prst="rect">
            <a:avLst/>
          </a:prstGeom>
          <a:solidFill>
            <a:srgbClr val="453D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QnA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2B6EEFD-EF62-4700-9565-E94CC9A7DEB6}"/>
              </a:ext>
            </a:extLst>
          </p:cNvPr>
          <p:cNvGrpSpPr/>
          <p:nvPr/>
        </p:nvGrpSpPr>
        <p:grpSpPr>
          <a:xfrm>
            <a:off x="2819400" y="775119"/>
            <a:ext cx="6553200" cy="5307762"/>
            <a:chOff x="2819400" y="921962"/>
            <a:chExt cx="6553200" cy="5307762"/>
          </a:xfrm>
        </p:grpSpPr>
        <p:sp>
          <p:nvSpPr>
            <p:cNvPr id="3" name="TextBox 2"/>
            <p:cNvSpPr txBox="1"/>
            <p:nvPr/>
          </p:nvSpPr>
          <p:spPr>
            <a:xfrm>
              <a:off x="4685998" y="2074740"/>
              <a:ext cx="2820003" cy="4154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팀원별</a:t>
              </a:r>
              <a:r>
                <a:rPr lang="ko-KR" altLang="en-US" sz="2400" b="1" dirty="0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역할</a:t>
              </a:r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개발 일정</a:t>
              </a:r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기본미션 진행 상황</a:t>
              </a:r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추가미션 진행 상황</a:t>
              </a:r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데모</a:t>
              </a:r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endParaRPr lang="en-US" altLang="ko-KR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en-US" altLang="ko-KR" sz="2400" b="1" dirty="0" err="1">
                  <a:solidFill>
                    <a:srgbClr val="453D38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QnA</a:t>
              </a:r>
              <a:endPara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9400" y="921962"/>
              <a:ext cx="6553200" cy="461665"/>
            </a:xfrm>
            <a:prstGeom prst="rect">
              <a:avLst/>
            </a:prstGeom>
            <a:solidFill>
              <a:srgbClr val="453D3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300" dirty="0">
                  <a:solidFill>
                    <a:schemeClr val="bg1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CONTENTS</a:t>
              </a:r>
              <a:endParaRPr lang="ko-KR" altLang="en-US" sz="2400" spc="3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88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1" y="11485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+mn-ea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2045" y="173315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 err="1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팀원별</a:t>
            </a:r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 역할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9BD9A8-4F83-49D9-9729-88C3252BD334}"/>
              </a:ext>
            </a:extLst>
          </p:cNvPr>
          <p:cNvGrpSpPr/>
          <p:nvPr/>
        </p:nvGrpSpPr>
        <p:grpSpPr>
          <a:xfrm>
            <a:off x="1401616" y="1964501"/>
            <a:ext cx="9388768" cy="4197877"/>
            <a:chOff x="1393532" y="1802455"/>
            <a:chExt cx="9388768" cy="4197877"/>
          </a:xfrm>
        </p:grpSpPr>
        <p:sp>
          <p:nvSpPr>
            <p:cNvPr id="30" name="직사각형 29"/>
            <p:cNvSpPr/>
            <p:nvPr/>
          </p:nvSpPr>
          <p:spPr>
            <a:xfrm>
              <a:off x="1393532" y="2495550"/>
              <a:ext cx="3749968" cy="276225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453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032332" y="2495549"/>
              <a:ext cx="3749968" cy="276225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453D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79710" y="1802456"/>
              <a:ext cx="3409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이상협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86174" y="1802455"/>
              <a:ext cx="3409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+mn-ea"/>
                </a:rPr>
                <a:t>박정현</a:t>
              </a:r>
              <a:endParaRPr lang="ko-KR" altLang="en-US" sz="2000" b="1" dirty="0"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3541" y="2861011"/>
              <a:ext cx="34099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기획서 및 분석 보고서 작성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완료 설정 버튼 구현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중요도 설정 버튼 구현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dirty="0">
                  <a:latin typeface="+mn-ea"/>
                </a:rPr>
                <a:t>PPT </a:t>
              </a:r>
              <a:r>
                <a:rPr lang="ko-KR" altLang="en-US" dirty="0">
                  <a:latin typeface="+mn-ea"/>
                </a:rPr>
                <a:t>작성</a:t>
              </a:r>
              <a:endParaRPr lang="en-US" altLang="ko-KR" dirty="0"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02341" y="2861011"/>
              <a:ext cx="340995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기획서 및 분석 보고서 작성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수정 버튼 구현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latin typeface="+mn-ea"/>
                </a:rPr>
                <a:t>추가 정보 입력 구현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r>
                <a:rPr lang="en-US" altLang="ko-KR" dirty="0">
                  <a:latin typeface="+mn-ea"/>
                </a:rPr>
                <a:t>UI </a:t>
              </a:r>
              <a:r>
                <a:rPr lang="ko-KR" altLang="en-US" dirty="0">
                  <a:latin typeface="+mn-ea"/>
                </a:rPr>
                <a:t>구현</a:t>
              </a: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8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5515" y="182840"/>
            <a:ext cx="2610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개발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34133"/>
              </p:ext>
            </p:extLst>
          </p:nvPr>
        </p:nvGraphicFramePr>
        <p:xfrm>
          <a:off x="878362" y="1609448"/>
          <a:ext cx="10435276" cy="4452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360">
                <a:tc gridSpan="6"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수행 기간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2018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년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9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17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 ~ 2018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년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10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17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734">
                <a:tc>
                  <a:txBody>
                    <a:bodyPr/>
                    <a:lstStyle/>
                    <a:p>
                      <a:pPr marL="457200" marR="127000"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구분 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457200" marR="1270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과제내용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17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 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17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18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계획서 및 보고서 작성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기본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중요도 설정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마감 알림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Top/Bottom </a:t>
                      </a: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검색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최종 발표 자료 작성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738438" y="3019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99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00E740-205A-4DBC-8DA2-5FCE381B1FC7}"/>
              </a:ext>
            </a:extLst>
          </p:cNvPr>
          <p:cNvGrpSpPr/>
          <p:nvPr/>
        </p:nvGrpSpPr>
        <p:grpSpPr>
          <a:xfrm>
            <a:off x="472718" y="1871489"/>
            <a:ext cx="11246564" cy="3864892"/>
            <a:chOff x="449439" y="2010385"/>
            <a:chExt cx="11246564" cy="3864892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10614" y="2572865"/>
              <a:ext cx="9896475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010614" y="2682102"/>
              <a:ext cx="9896475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10941438" y="2569661"/>
              <a:ext cx="89093" cy="8909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92946" y="2579382"/>
              <a:ext cx="89093" cy="8909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10800000">
              <a:off x="5421069" y="2399018"/>
              <a:ext cx="132588" cy="11430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7249489" y="2734189"/>
              <a:ext cx="132588" cy="11430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 rot="10800000">
              <a:off x="9463129" y="2403558"/>
              <a:ext cx="132588" cy="11430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439" y="2721531"/>
              <a:ext cx="9761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월 </a:t>
              </a:r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22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일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86336" y="2259403"/>
              <a:ext cx="7993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월 </a:t>
              </a:r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30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일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77366" y="2010385"/>
              <a:ext cx="181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완료 버튼 구현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04224" y="2745382"/>
              <a:ext cx="976106" cy="253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월 </a:t>
              </a:r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26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5786" y="2943845"/>
              <a:ext cx="181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수정 버튼 구현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27729" y="2253550"/>
              <a:ext cx="9761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월 </a:t>
              </a:r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27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일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619426" y="2010385"/>
              <a:ext cx="1819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추가 버튼 구현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41369" y="2692440"/>
              <a:ext cx="9761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월 </a:t>
              </a:r>
              <a:r>
                <a:rPr lang="en-US" altLang="ko-KR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29</a:t>
              </a:r>
              <a:r>
                <a:rPr lang="ko-KR" altLang="en-US" sz="105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일</a:t>
              </a:r>
            </a:p>
          </p:txBody>
        </p:sp>
        <p:sp>
          <p:nvSpPr>
            <p:cNvPr id="26" name="이등변 삼각형 25"/>
            <p:cNvSpPr/>
            <p:nvPr/>
          </p:nvSpPr>
          <p:spPr>
            <a:xfrm>
              <a:off x="10919692" y="2745382"/>
              <a:ext cx="132588" cy="114300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75965" y="2943845"/>
              <a:ext cx="1420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기본 기능 </a:t>
              </a:r>
              <a:endParaRPr lang="en-US" altLang="ko-KR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 완료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82765" y="4397949"/>
              <a:ext cx="322646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/>
                </a:rPr>
                <a:t>완료 버튼 구현</a:t>
              </a:r>
              <a:endPara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endParaRPr>
            </a:p>
            <a:p>
              <a:pPr marL="285750" indent="-285750">
                <a:buFont typeface="Wingdings" pitchFamily="2" charset="2"/>
                <a:buChar char="ü"/>
              </a:pPr>
              <a:endPara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/>
                </a:rPr>
                <a:t>수정 버튼 및 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/>
                </a:rPr>
                <a:t>Modal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  <a:sym typeface="Wingdings"/>
                </a:rPr>
                <a:t> 구현</a:t>
              </a:r>
              <a:endPara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endParaRPr>
            </a:p>
            <a:p>
              <a:pPr marL="285750" indent="-285750">
                <a:buFont typeface="Wingdings" pitchFamily="2" charset="2"/>
                <a:buChar char="ü"/>
              </a:pPr>
              <a:endPara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endParaRP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추가 버튼 및 </a:t>
              </a:r>
              <a:r>
                <a:rPr lang="en-US" altLang="ko-KR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Modal </a:t>
              </a:r>
              <a:r>
                <a:rPr lang="ko-KR" altLang="en-US" dirty="0"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38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885948"/>
            <a:ext cx="36290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1271587" y="3200399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1885948"/>
            <a:ext cx="36004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667249" y="5219700"/>
            <a:ext cx="496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이미지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completeTodo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 실행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r>
              <a:rPr lang="ko-KR" altLang="en-US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함수내에서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정보 변경 및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localStorage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완료 버튼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0415EAB-85D6-4EF2-8B7B-8D8D08D848E8}"/>
              </a:ext>
            </a:extLst>
          </p:cNvPr>
          <p:cNvGrpSpPr/>
          <p:nvPr/>
        </p:nvGrpSpPr>
        <p:grpSpPr>
          <a:xfrm>
            <a:off x="5401432" y="2686048"/>
            <a:ext cx="1389136" cy="1343026"/>
            <a:chOff x="5314950" y="2686047"/>
            <a:chExt cx="1389136" cy="1343026"/>
          </a:xfrm>
        </p:grpSpPr>
        <p:sp>
          <p:nvSpPr>
            <p:cNvPr id="12" name="갈매기형 수장 17">
              <a:extLst>
                <a:ext uri="{FF2B5EF4-FFF2-40B4-BE49-F238E27FC236}">
                  <a16:creationId xmlns:a16="http://schemas.microsoft.com/office/drawing/2014/main" id="{488F2BBB-8A54-4AC9-A50D-75D8D03DCB3F}"/>
                </a:ext>
              </a:extLst>
            </p:cNvPr>
            <p:cNvSpPr/>
            <p:nvPr/>
          </p:nvSpPr>
          <p:spPr>
            <a:xfrm>
              <a:off x="5923036" y="2686047"/>
              <a:ext cx="781050" cy="1343025"/>
            </a:xfrm>
            <a:prstGeom prst="chevron">
              <a:avLst/>
            </a:prstGeom>
            <a:solidFill>
              <a:srgbClr val="68B28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B28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3" name="갈매기형 수장 17">
              <a:extLst>
                <a:ext uri="{FF2B5EF4-FFF2-40B4-BE49-F238E27FC236}">
                  <a16:creationId xmlns:a16="http://schemas.microsoft.com/office/drawing/2014/main" id="{58747767-981E-494A-808D-BC1D0C94C9C5}"/>
                </a:ext>
              </a:extLst>
            </p:cNvPr>
            <p:cNvSpPr/>
            <p:nvPr/>
          </p:nvSpPr>
          <p:spPr>
            <a:xfrm>
              <a:off x="5314950" y="2686048"/>
              <a:ext cx="781050" cy="1343025"/>
            </a:xfrm>
            <a:prstGeom prst="chevron">
              <a:avLst/>
            </a:prstGeom>
            <a:solidFill>
              <a:srgbClr val="68B28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8B28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909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정보입력 버튼 구현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05893" y="5105400"/>
            <a:ext cx="546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Title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 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Enter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누를 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addModal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활성화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정보 입력 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Enter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혹은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버튼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addTodo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 실행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3711060" y="2659956"/>
            <a:ext cx="781050" cy="1343025"/>
          </a:xfrm>
          <a:prstGeom prst="chevron">
            <a:avLst/>
          </a:prstGeom>
          <a:solidFill>
            <a:srgbClr val="68B28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5" y="1878905"/>
            <a:ext cx="27932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3240290" y="2415996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10" y="1859856"/>
            <a:ext cx="2774150" cy="28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83" y="1913485"/>
            <a:ext cx="2901551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5912654" y="4258319"/>
            <a:ext cx="167047" cy="157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갈매기형 수장 17">
            <a:extLst>
              <a:ext uri="{FF2B5EF4-FFF2-40B4-BE49-F238E27FC236}">
                <a16:creationId xmlns:a16="http://schemas.microsoft.com/office/drawing/2014/main" id="{A8A83AA5-50ED-4E6C-BF6B-BF117853DDA3}"/>
              </a:ext>
            </a:extLst>
          </p:cNvPr>
          <p:cNvSpPr/>
          <p:nvPr/>
        </p:nvSpPr>
        <p:spPr>
          <a:xfrm>
            <a:off x="7680596" y="2647392"/>
            <a:ext cx="781050" cy="1343025"/>
          </a:xfrm>
          <a:prstGeom prst="chevron">
            <a:avLst/>
          </a:prstGeom>
          <a:solidFill>
            <a:srgbClr val="68B28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64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구현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3711460" y="2691337"/>
            <a:ext cx="781050" cy="1343025"/>
          </a:xfrm>
          <a:prstGeom prst="chevron">
            <a:avLst/>
          </a:prstGeom>
          <a:solidFill>
            <a:srgbClr val="68B28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05893" y="5105400"/>
            <a:ext cx="546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수정버튼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edit Modal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활성화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Modal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내에서 정보입력 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확인버튼 누를 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정보 변경 및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localStorage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</a:p>
        </p:txBody>
      </p:sp>
      <p:pic>
        <p:nvPicPr>
          <p:cNvPr id="717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415" y="1897518"/>
            <a:ext cx="27936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3091534" y="2765152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2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135" y="1891237"/>
            <a:ext cx="27936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4307" y="1887839"/>
            <a:ext cx="27936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5928953" y="4376532"/>
            <a:ext cx="167047" cy="157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갈매기형 수장 17">
            <a:extLst>
              <a:ext uri="{FF2B5EF4-FFF2-40B4-BE49-F238E27FC236}">
                <a16:creationId xmlns:a16="http://schemas.microsoft.com/office/drawing/2014/main" id="{A8A83AA5-50ED-4E6C-BF6B-BF117853DDA3}"/>
              </a:ext>
            </a:extLst>
          </p:cNvPr>
          <p:cNvSpPr/>
          <p:nvPr/>
        </p:nvSpPr>
        <p:spPr>
          <a:xfrm>
            <a:off x="7680996" y="2678773"/>
            <a:ext cx="781050" cy="1343025"/>
          </a:xfrm>
          <a:prstGeom prst="chevron">
            <a:avLst/>
          </a:prstGeom>
          <a:solidFill>
            <a:srgbClr val="68B28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28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추가미션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949" y="114858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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중요도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radio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 구현 중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68" y="2003023"/>
            <a:ext cx="7358064" cy="385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71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301</Words>
  <Application>Microsoft Office PowerPoint</Application>
  <PresentationFormat>와이드스크린</PresentationFormat>
  <Paragraphs>135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Wingdings</vt:lpstr>
      <vt:lpstr>Arial</vt:lpstr>
      <vt:lpstr>Malgun Gothic Semilight</vt:lpstr>
      <vt:lpstr>Times New Roman</vt:lpstr>
      <vt:lpstr>맑은 고딕</vt:lpstr>
      <vt:lpstr>굴림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박정현</cp:lastModifiedBy>
  <cp:revision>53</cp:revision>
  <dcterms:created xsi:type="dcterms:W3CDTF">2017-08-24T07:29:55Z</dcterms:created>
  <dcterms:modified xsi:type="dcterms:W3CDTF">2018-10-01T04:10:50Z</dcterms:modified>
</cp:coreProperties>
</file>